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72" r:id="rId2"/>
    <p:sldId id="305" r:id="rId3"/>
    <p:sldId id="306" r:id="rId4"/>
    <p:sldId id="273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84CCC99C-FD94-4AF7-B2EF-B601D518EE77}"/>
    <pc:docChg chg="addSld modSld">
      <pc:chgData name="Adrienne Shnier" userId="bb63993e463882db" providerId="LiveId" clId="{84CCC99C-FD94-4AF7-B2EF-B601D518EE77}" dt="2021-05-09T21:46:17.897" v="7" actId="20577"/>
      <pc:docMkLst>
        <pc:docMk/>
      </pc:docMkLst>
      <pc:sldChg chg="modSp mod">
        <pc:chgData name="Adrienne Shnier" userId="bb63993e463882db" providerId="LiveId" clId="{84CCC99C-FD94-4AF7-B2EF-B601D518EE77}" dt="2021-05-09T21:46:17.897" v="7" actId="20577"/>
        <pc:sldMkLst>
          <pc:docMk/>
          <pc:sldMk cId="288708291" sldId="269"/>
        </pc:sldMkLst>
        <pc:spChg chg="mod">
          <ac:chgData name="Adrienne Shnier" userId="bb63993e463882db" providerId="LiveId" clId="{84CCC99C-FD94-4AF7-B2EF-B601D518EE77}" dt="2021-05-09T21:46:17.897" v="7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add">
        <pc:chgData name="Adrienne Shnier" userId="bb63993e463882db" providerId="LiveId" clId="{84CCC99C-FD94-4AF7-B2EF-B601D518EE77}" dt="2021-05-09T18:13:15.330" v="0"/>
        <pc:sldMkLst>
          <pc:docMk/>
          <pc:sldMk cId="850921250" sldId="304"/>
        </pc:sldMkLst>
      </pc:sldChg>
    </pc:docChg>
  </pc:docChgLst>
  <pc:docChgLst>
    <pc:chgData name="Adrienne Shnier" userId="bb63993e463882db" providerId="LiveId" clId="{8A4698B8-3F25-4555-9F42-BC800215080C}"/>
    <pc:docChg chg="undo custSel addSld delSld modSld">
      <pc:chgData name="Adrienne Shnier" userId="bb63993e463882db" providerId="LiveId" clId="{8A4698B8-3F25-4555-9F42-BC800215080C}" dt="2021-05-29T20:15:43.955" v="2290" actId="20577"/>
      <pc:docMkLst>
        <pc:docMk/>
      </pc:docMkLst>
      <pc:sldChg chg="modSp del mod">
        <pc:chgData name="Adrienne Shnier" userId="bb63993e463882db" providerId="LiveId" clId="{8A4698B8-3F25-4555-9F42-BC800215080C}" dt="2021-05-29T19:25:11.100" v="616" actId="47"/>
        <pc:sldMkLst>
          <pc:docMk/>
          <pc:sldMk cId="846953034" sldId="270"/>
        </pc:sldMkLst>
        <pc:spChg chg="mod">
          <ac:chgData name="Adrienne Shnier" userId="bb63993e463882db" providerId="LiveId" clId="{8A4698B8-3F25-4555-9F42-BC800215080C}" dt="2021-05-29T19:21:58.893" v="354" actId="20577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8A4698B8-3F25-4555-9F42-BC800215080C}" dt="2021-05-29T19:18:01.489" v="48" actId="20577"/>
          <ac:spMkLst>
            <pc:docMk/>
            <pc:sldMk cId="846953034" sldId="270"/>
            <ac:spMk id="3" creationId="{00000000-0000-0000-0000-000000000000}"/>
          </ac:spMkLst>
        </pc:spChg>
      </pc:sldChg>
      <pc:sldChg chg="modSp del mod">
        <pc:chgData name="Adrienne Shnier" userId="bb63993e463882db" providerId="LiveId" clId="{8A4698B8-3F25-4555-9F42-BC800215080C}" dt="2021-05-29T19:25:11.498" v="617" actId="47"/>
        <pc:sldMkLst>
          <pc:docMk/>
          <pc:sldMk cId="365425026" sldId="271"/>
        </pc:sldMkLst>
        <pc:spChg chg="mod">
          <ac:chgData name="Adrienne Shnier" userId="bb63993e463882db" providerId="LiveId" clId="{8A4698B8-3F25-4555-9F42-BC800215080C}" dt="2021-05-29T19:24:33.763" v="615" actId="20577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8A4698B8-3F25-4555-9F42-BC800215080C}" dt="2021-05-29T19:22:13.855" v="381" actId="20577"/>
          <ac:spMkLst>
            <pc:docMk/>
            <pc:sldMk cId="365425026" sldId="271"/>
            <ac:spMk id="3" creationId="{00000000-0000-0000-0000-000000000000}"/>
          </ac:spMkLst>
        </pc:spChg>
      </pc:sldChg>
      <pc:sldChg chg="addSp delSp modSp mod">
        <pc:chgData name="Adrienne Shnier" userId="bb63993e463882db" providerId="LiveId" clId="{8A4698B8-3F25-4555-9F42-BC800215080C}" dt="2021-05-29T19:26:19.446" v="672" actId="1076"/>
        <pc:sldMkLst>
          <pc:docMk/>
          <pc:sldMk cId="3214987176" sldId="272"/>
        </pc:sldMkLst>
        <pc:spChg chg="add del mod">
          <ac:chgData name="Adrienne Shnier" userId="bb63993e463882db" providerId="LiveId" clId="{8A4698B8-3F25-4555-9F42-BC800215080C}" dt="2021-05-29T19:26:14.052" v="671" actId="478"/>
          <ac:spMkLst>
            <pc:docMk/>
            <pc:sldMk cId="3214987176" sldId="272"/>
            <ac:spMk id="2" creationId="{00000000-0000-0000-0000-000000000000}"/>
          </ac:spMkLst>
        </pc:spChg>
        <pc:spChg chg="del">
          <ac:chgData name="Adrienne Shnier" userId="bb63993e463882db" providerId="LiveId" clId="{8A4698B8-3F25-4555-9F42-BC800215080C}" dt="2021-05-29T19:26:01.173" v="622"/>
          <ac:spMkLst>
            <pc:docMk/>
            <pc:sldMk cId="3214987176" sldId="272"/>
            <ac:spMk id="3" creationId="{00000000-0000-0000-0000-000000000000}"/>
          </ac:spMkLst>
        </pc:spChg>
        <pc:spChg chg="add del mod">
          <ac:chgData name="Adrienne Shnier" userId="bb63993e463882db" providerId="LiveId" clId="{8A4698B8-3F25-4555-9F42-BC800215080C}" dt="2021-05-29T19:25:59.423" v="621"/>
          <ac:spMkLst>
            <pc:docMk/>
            <pc:sldMk cId="3214987176" sldId="272"/>
            <ac:spMk id="4" creationId="{FD800189-CDF9-488C-B7A1-EAA5D80225E9}"/>
          </ac:spMkLst>
        </pc:spChg>
        <pc:spChg chg="add mod">
          <ac:chgData name="Adrienne Shnier" userId="bb63993e463882db" providerId="LiveId" clId="{8A4698B8-3F25-4555-9F42-BC800215080C}" dt="2021-05-29T19:26:19.446" v="672" actId="1076"/>
          <ac:spMkLst>
            <pc:docMk/>
            <pc:sldMk cId="3214987176" sldId="272"/>
            <ac:spMk id="5" creationId="{A892BACB-4C15-4056-8B84-6742B7D7D89A}"/>
          </ac:spMkLst>
        </pc:spChg>
      </pc:sldChg>
      <pc:sldChg chg="modSp mod">
        <pc:chgData name="Adrienne Shnier" userId="bb63993e463882db" providerId="LiveId" clId="{8A4698B8-3F25-4555-9F42-BC800215080C}" dt="2021-05-29T20:15:43.955" v="2290" actId="20577"/>
        <pc:sldMkLst>
          <pc:docMk/>
          <pc:sldMk cId="3493252159" sldId="273"/>
        </pc:sldMkLst>
        <pc:spChg chg="mod">
          <ac:chgData name="Adrienne Shnier" userId="bb63993e463882db" providerId="LiveId" clId="{8A4698B8-3F25-4555-9F42-BC800215080C}" dt="2021-05-29T20:15:43.955" v="2290" actId="20577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8A4698B8-3F25-4555-9F42-BC800215080C}" dt="2021-05-29T20:12:09.969" v="1472" actId="20577"/>
          <ac:spMkLst>
            <pc:docMk/>
            <pc:sldMk cId="3493252159" sldId="273"/>
            <ac:spMk id="3" creationId="{00000000-0000-0000-0000-000000000000}"/>
          </ac:spMkLst>
        </pc:spChg>
      </pc:sldChg>
      <pc:sldChg chg="modSp add mod">
        <pc:chgData name="Adrienne Shnier" userId="bb63993e463882db" providerId="LiveId" clId="{8A4698B8-3F25-4555-9F42-BC800215080C}" dt="2021-05-29T19:30:48.681" v="1198" actId="20577"/>
        <pc:sldMkLst>
          <pc:docMk/>
          <pc:sldMk cId="2754614631" sldId="305"/>
        </pc:sldMkLst>
        <pc:spChg chg="mod">
          <ac:chgData name="Adrienne Shnier" userId="bb63993e463882db" providerId="LiveId" clId="{8A4698B8-3F25-4555-9F42-BC800215080C}" dt="2021-05-29T19:30:48.681" v="1198" actId="20577"/>
          <ac:spMkLst>
            <pc:docMk/>
            <pc:sldMk cId="2754614631" sldId="305"/>
            <ac:spMk id="2" creationId="{00000000-0000-0000-0000-000000000000}"/>
          </ac:spMkLst>
        </pc:spChg>
        <pc:spChg chg="mod">
          <ac:chgData name="Adrienne Shnier" userId="bb63993e463882db" providerId="LiveId" clId="{8A4698B8-3F25-4555-9F42-BC800215080C}" dt="2021-05-29T19:26:32.750" v="704" actId="20577"/>
          <ac:spMkLst>
            <pc:docMk/>
            <pc:sldMk cId="2754614631" sldId="305"/>
            <ac:spMk id="3" creationId="{00000000-0000-0000-0000-000000000000}"/>
          </ac:spMkLst>
        </pc:spChg>
      </pc:sldChg>
      <pc:sldChg chg="modSp add mod">
        <pc:chgData name="Adrienne Shnier" userId="bb63993e463882db" providerId="LiveId" clId="{8A4698B8-3F25-4555-9F42-BC800215080C}" dt="2021-05-29T20:12:01.050" v="1463" actId="20577"/>
        <pc:sldMkLst>
          <pc:docMk/>
          <pc:sldMk cId="2860917906" sldId="306"/>
        </pc:sldMkLst>
        <pc:spChg chg="mod">
          <ac:chgData name="Adrienne Shnier" userId="bb63993e463882db" providerId="LiveId" clId="{8A4698B8-3F25-4555-9F42-BC800215080C}" dt="2021-05-29T20:12:01.050" v="1463" actId="20577"/>
          <ac:spMkLst>
            <pc:docMk/>
            <pc:sldMk cId="2860917906" sldId="306"/>
            <ac:spMk id="2" creationId="{00000000-0000-0000-0000-000000000000}"/>
          </ac:spMkLst>
        </pc:spChg>
        <pc:spChg chg="mod">
          <ac:chgData name="Adrienne Shnier" userId="bb63993e463882db" providerId="LiveId" clId="{8A4698B8-3F25-4555-9F42-BC800215080C}" dt="2021-05-29T20:08:23.689" v="1207" actId="20577"/>
          <ac:spMkLst>
            <pc:docMk/>
            <pc:sldMk cId="2860917906" sldId="306"/>
            <ac:spMk id="3" creationId="{00000000-0000-0000-0000-000000000000}"/>
          </ac:spMkLst>
        </pc:spChg>
      </pc:sldChg>
    </pc:docChg>
  </pc:docChgLst>
  <pc:docChgLst>
    <pc:chgData name="Adrienne Shnier" userId="bb63993e463882db" providerId="LiveId" clId="{ECBC875E-3A8D-4CAF-A16A-7E58DBD0E7EC}"/>
    <pc:docChg chg="undo custSel addSld delSld modSld sldOrd">
      <pc:chgData name="Adrienne Shnier" userId="bb63993e463882db" providerId="LiveId" clId="{ECBC875E-3A8D-4CAF-A16A-7E58DBD0E7EC}" dt="2021-05-30T18:09:34.308" v="9672"/>
      <pc:docMkLst>
        <pc:docMk/>
      </pc:docMkLst>
      <pc:sldChg chg="modSp mod">
        <pc:chgData name="Adrienne Shnier" userId="bb63993e463882db" providerId="LiveId" clId="{ECBC875E-3A8D-4CAF-A16A-7E58DBD0E7EC}" dt="2021-05-29T23:30:48.554" v="265" actId="27636"/>
        <pc:sldMkLst>
          <pc:docMk/>
          <pc:sldMk cId="3493252159" sldId="273"/>
        </pc:sldMkLst>
        <pc:spChg chg="mod">
          <ac:chgData name="Adrienne Shnier" userId="bb63993e463882db" providerId="LiveId" clId="{ECBC875E-3A8D-4CAF-A16A-7E58DBD0E7EC}" dt="2021-05-29T23:30:48.554" v="265" actId="27636"/>
          <ac:spMkLst>
            <pc:docMk/>
            <pc:sldMk cId="3493252159" sldId="273"/>
            <ac:spMk id="2" creationId="{00000000-0000-0000-0000-000000000000}"/>
          </ac:spMkLst>
        </pc:spChg>
      </pc:sldChg>
      <pc:sldChg chg="modSp mod ord">
        <pc:chgData name="Adrienne Shnier" userId="bb63993e463882db" providerId="LiveId" clId="{ECBC875E-3A8D-4CAF-A16A-7E58DBD0E7EC}" dt="2021-05-29T23:42:47.839" v="1153" actId="20577"/>
        <pc:sldMkLst>
          <pc:docMk/>
          <pc:sldMk cId="3541759439" sldId="275"/>
        </pc:sldMkLst>
        <pc:spChg chg="mod">
          <ac:chgData name="Adrienne Shnier" userId="bb63993e463882db" providerId="LiveId" clId="{ECBC875E-3A8D-4CAF-A16A-7E58DBD0E7EC}" dt="2021-05-29T23:42:47.839" v="1153" actId="20577"/>
          <ac:spMkLst>
            <pc:docMk/>
            <pc:sldMk cId="3541759439" sldId="275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29T23:26:58.240" v="15" actId="20577"/>
          <ac:spMkLst>
            <pc:docMk/>
            <pc:sldMk cId="3541759439" sldId="275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29T23:56:32.420" v="2868" actId="1076"/>
        <pc:sldMkLst>
          <pc:docMk/>
          <pc:sldMk cId="2623306232" sldId="276"/>
        </pc:sldMkLst>
        <pc:spChg chg="mod">
          <ac:chgData name="Adrienne Shnier" userId="bb63993e463882db" providerId="LiveId" clId="{ECBC875E-3A8D-4CAF-A16A-7E58DBD0E7EC}" dt="2021-05-29T23:56:32.420" v="2868" actId="1076"/>
          <ac:spMkLst>
            <pc:docMk/>
            <pc:sldMk cId="2623306232" sldId="276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29T23:43:28.939" v="1189" actId="20577"/>
          <ac:spMkLst>
            <pc:docMk/>
            <pc:sldMk cId="2623306232" sldId="276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00:06:33.742" v="3745" actId="20577"/>
        <pc:sldMkLst>
          <pc:docMk/>
          <pc:sldMk cId="885131210" sldId="277"/>
        </pc:sldMkLst>
        <pc:spChg chg="mod">
          <ac:chgData name="Adrienne Shnier" userId="bb63993e463882db" providerId="LiveId" clId="{ECBC875E-3A8D-4CAF-A16A-7E58DBD0E7EC}" dt="2021-05-30T00:06:33.742" v="3745" actId="20577"/>
          <ac:spMkLst>
            <pc:docMk/>
            <pc:sldMk cId="885131210" sldId="277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29T23:57:01.227" v="2913" actId="20577"/>
          <ac:spMkLst>
            <pc:docMk/>
            <pc:sldMk cId="885131210" sldId="277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17:50:33.824" v="6639" actId="20577"/>
        <pc:sldMkLst>
          <pc:docMk/>
          <pc:sldMk cId="3563190468" sldId="278"/>
        </pc:sldMkLst>
        <pc:spChg chg="mod">
          <ac:chgData name="Adrienne Shnier" userId="bb63993e463882db" providerId="LiveId" clId="{ECBC875E-3A8D-4CAF-A16A-7E58DBD0E7EC}" dt="2021-05-30T17:50:33.824" v="6639" actId="20577"/>
          <ac:spMkLst>
            <pc:docMk/>
            <pc:sldMk cId="3563190468" sldId="278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30T00:07:04.554" v="3783" actId="20577"/>
          <ac:spMkLst>
            <pc:docMk/>
            <pc:sldMk cId="3563190468" sldId="278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17:50:37.220" v="6640" actId="20577"/>
        <pc:sldMkLst>
          <pc:docMk/>
          <pc:sldMk cId="1283812999" sldId="279"/>
        </pc:sldMkLst>
        <pc:spChg chg="mod">
          <ac:chgData name="Adrienne Shnier" userId="bb63993e463882db" providerId="LiveId" clId="{ECBC875E-3A8D-4CAF-A16A-7E58DBD0E7EC}" dt="2021-05-30T17:50:37.220" v="6640" actId="20577"/>
          <ac:spMkLst>
            <pc:docMk/>
            <pc:sldMk cId="1283812999" sldId="279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30T17:38:01.854" v="5158" actId="20577"/>
          <ac:spMkLst>
            <pc:docMk/>
            <pc:sldMk cId="1283812999" sldId="279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17:47:08.098" v="6161" actId="20577"/>
        <pc:sldMkLst>
          <pc:docMk/>
          <pc:sldMk cId="1831061623" sldId="280"/>
        </pc:sldMkLst>
        <pc:spChg chg="mod">
          <ac:chgData name="Adrienne Shnier" userId="bb63993e463882db" providerId="LiveId" clId="{ECBC875E-3A8D-4CAF-A16A-7E58DBD0E7EC}" dt="2021-05-30T17:47:08.098" v="6161" actId="20577"/>
          <ac:spMkLst>
            <pc:docMk/>
            <pc:sldMk cId="1831061623" sldId="280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30T17:44:22.272" v="5506" actId="20577"/>
          <ac:spMkLst>
            <pc:docMk/>
            <pc:sldMk cId="1831061623" sldId="28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17:52:42.417" v="6962" actId="20577"/>
        <pc:sldMkLst>
          <pc:docMk/>
          <pc:sldMk cId="3222606701" sldId="281"/>
        </pc:sldMkLst>
        <pc:spChg chg="mod">
          <ac:chgData name="Adrienne Shnier" userId="bb63993e463882db" providerId="LiveId" clId="{ECBC875E-3A8D-4CAF-A16A-7E58DBD0E7EC}" dt="2021-05-30T17:52:42.417" v="6962" actId="20577"/>
          <ac:spMkLst>
            <pc:docMk/>
            <pc:sldMk cId="3222606701" sldId="281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30T17:48:14.735" v="6201" actId="20577"/>
          <ac:spMkLst>
            <pc:docMk/>
            <pc:sldMk cId="3222606701" sldId="28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17:58:15.741" v="8215" actId="20577"/>
        <pc:sldMkLst>
          <pc:docMk/>
          <pc:sldMk cId="2120365042" sldId="282"/>
        </pc:sldMkLst>
        <pc:spChg chg="mod">
          <ac:chgData name="Adrienne Shnier" userId="bb63993e463882db" providerId="LiveId" clId="{ECBC875E-3A8D-4CAF-A16A-7E58DBD0E7EC}" dt="2021-05-30T17:58:15.741" v="8215" actId="20577"/>
          <ac:spMkLst>
            <pc:docMk/>
            <pc:sldMk cId="2120365042" sldId="282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30T17:52:55.118" v="7006" actId="20577"/>
          <ac:spMkLst>
            <pc:docMk/>
            <pc:sldMk cId="2120365042" sldId="28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ECBC875E-3A8D-4CAF-A16A-7E58DBD0E7EC}" dt="2021-05-30T18:09:12.991" v="9662" actId="20577"/>
        <pc:sldMkLst>
          <pc:docMk/>
          <pc:sldMk cId="3892869079" sldId="283"/>
        </pc:sldMkLst>
        <pc:spChg chg="mod">
          <ac:chgData name="Adrienne Shnier" userId="bb63993e463882db" providerId="LiveId" clId="{ECBC875E-3A8D-4CAF-A16A-7E58DBD0E7EC}" dt="2021-05-30T18:09:12.991" v="9662" actId="20577"/>
          <ac:spMkLst>
            <pc:docMk/>
            <pc:sldMk cId="3892869079" sldId="283"/>
            <ac:spMk id="2" creationId="{00000000-0000-0000-0000-000000000000}"/>
          </ac:spMkLst>
        </pc:spChg>
        <pc:spChg chg="mod">
          <ac:chgData name="Adrienne Shnier" userId="bb63993e463882db" providerId="LiveId" clId="{ECBC875E-3A8D-4CAF-A16A-7E58DBD0E7EC}" dt="2021-05-30T17:58:29.690" v="8229" actId="20577"/>
          <ac:spMkLst>
            <pc:docMk/>
            <pc:sldMk cId="3892869079" sldId="283"/>
            <ac:spMk id="3" creationId="{00000000-0000-0000-0000-000000000000}"/>
          </ac:spMkLst>
        </pc:spChg>
      </pc:sldChg>
      <pc:sldChg chg="del">
        <pc:chgData name="Adrienne Shnier" userId="bb63993e463882db" providerId="LiveId" clId="{ECBC875E-3A8D-4CAF-A16A-7E58DBD0E7EC}" dt="2021-05-30T18:09:17.308" v="9663" actId="47"/>
        <pc:sldMkLst>
          <pc:docMk/>
          <pc:sldMk cId="464497289" sldId="284"/>
        </pc:sldMkLst>
      </pc:sldChg>
      <pc:sldChg chg="del">
        <pc:chgData name="Adrienne Shnier" userId="bb63993e463882db" providerId="LiveId" clId="{ECBC875E-3A8D-4CAF-A16A-7E58DBD0E7EC}" dt="2021-05-30T18:09:17.626" v="9664" actId="47"/>
        <pc:sldMkLst>
          <pc:docMk/>
          <pc:sldMk cId="4026168410" sldId="285"/>
        </pc:sldMkLst>
      </pc:sldChg>
      <pc:sldChg chg="del">
        <pc:chgData name="Adrienne Shnier" userId="bb63993e463882db" providerId="LiveId" clId="{ECBC875E-3A8D-4CAF-A16A-7E58DBD0E7EC}" dt="2021-05-30T18:09:18.048" v="9665" actId="47"/>
        <pc:sldMkLst>
          <pc:docMk/>
          <pc:sldMk cId="547498004" sldId="286"/>
        </pc:sldMkLst>
      </pc:sldChg>
      <pc:sldChg chg="del">
        <pc:chgData name="Adrienne Shnier" userId="bb63993e463882db" providerId="LiveId" clId="{ECBC875E-3A8D-4CAF-A16A-7E58DBD0E7EC}" dt="2021-05-30T18:09:18.387" v="9666" actId="47"/>
        <pc:sldMkLst>
          <pc:docMk/>
          <pc:sldMk cId="1247295935" sldId="287"/>
        </pc:sldMkLst>
      </pc:sldChg>
      <pc:sldChg chg="del">
        <pc:chgData name="Adrienne Shnier" userId="bb63993e463882db" providerId="LiveId" clId="{ECBC875E-3A8D-4CAF-A16A-7E58DBD0E7EC}" dt="2021-05-30T18:09:18.773" v="9667" actId="47"/>
        <pc:sldMkLst>
          <pc:docMk/>
          <pc:sldMk cId="1489445436" sldId="288"/>
        </pc:sldMkLst>
      </pc:sldChg>
      <pc:sldChg chg="del">
        <pc:chgData name="Adrienne Shnier" userId="bb63993e463882db" providerId="LiveId" clId="{ECBC875E-3A8D-4CAF-A16A-7E58DBD0E7EC}" dt="2021-05-30T18:09:19.329" v="9668" actId="47"/>
        <pc:sldMkLst>
          <pc:docMk/>
          <pc:sldMk cId="2941513709" sldId="289"/>
        </pc:sldMkLst>
      </pc:sldChg>
      <pc:sldChg chg="del">
        <pc:chgData name="Adrienne Shnier" userId="bb63993e463882db" providerId="LiveId" clId="{ECBC875E-3A8D-4CAF-A16A-7E58DBD0E7EC}" dt="2021-05-30T18:09:19.719" v="9669" actId="47"/>
        <pc:sldMkLst>
          <pc:docMk/>
          <pc:sldMk cId="2468717808" sldId="290"/>
        </pc:sldMkLst>
      </pc:sldChg>
      <pc:sldChg chg="del">
        <pc:chgData name="Adrienne Shnier" userId="bb63993e463882db" providerId="LiveId" clId="{ECBC875E-3A8D-4CAF-A16A-7E58DBD0E7EC}" dt="2021-05-30T18:09:20.229" v="9670" actId="47"/>
        <pc:sldMkLst>
          <pc:docMk/>
          <pc:sldMk cId="625332942" sldId="291"/>
        </pc:sldMkLst>
      </pc:sldChg>
      <pc:sldChg chg="del">
        <pc:chgData name="Adrienne Shnier" userId="bb63993e463882db" providerId="LiveId" clId="{ECBC875E-3A8D-4CAF-A16A-7E58DBD0E7EC}" dt="2021-05-30T18:09:20.889" v="9671" actId="47"/>
        <pc:sldMkLst>
          <pc:docMk/>
          <pc:sldMk cId="3535387955" sldId="292"/>
        </pc:sldMkLst>
      </pc:sldChg>
      <pc:sldChg chg="add">
        <pc:chgData name="Adrienne Shnier" userId="bb63993e463882db" providerId="LiveId" clId="{ECBC875E-3A8D-4CAF-A16A-7E58DBD0E7EC}" dt="2021-05-30T18:09:34.308" v="9672"/>
        <pc:sldMkLst>
          <pc:docMk/>
          <pc:sldMk cId="1456570945" sldId="30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8/6/2021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8/6/2021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924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739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18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113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85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4074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7098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53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06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22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8/6/2021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hpgJkvRWx4&amp;ab_channel=EdmontonJournalEdmontonJournalVerifie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A892BACB-4C15-4056-8B84-6742B7D7D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612" y="2103438"/>
            <a:ext cx="9753600" cy="1325562"/>
          </a:xfrm>
        </p:spPr>
        <p:txBody>
          <a:bodyPr/>
          <a:lstStyle/>
          <a:p>
            <a:pPr algn="ctr"/>
            <a:r>
              <a:rPr lang="en-US" dirty="0"/>
              <a:t>Lecture 3 – an introduction to health ethics</a:t>
            </a:r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Bioethics emerged in 1960s and 1970s and began to have significant impacts on medicine and research</a:t>
            </a:r>
          </a:p>
          <a:p>
            <a:r>
              <a:rPr lang="en-US" dirty="0"/>
              <a:t>Deep divide between central commitments of bioethics and the values that animate the practice of public health – analysis of privacy, liberty, paternalism</a:t>
            </a:r>
          </a:p>
          <a:p>
            <a:r>
              <a:rPr lang="en-US" dirty="0"/>
              <a:t>Shaping an ethics of public health </a:t>
            </a:r>
          </a:p>
          <a:p>
            <a:r>
              <a:rPr lang="en-US" dirty="0"/>
              <a:t>Individualism remains central to bioethics</a:t>
            </a:r>
          </a:p>
          <a:p>
            <a:r>
              <a:rPr lang="en-US" dirty="0"/>
              <a:t>Is bioethics the wrong starting point to achieve public health?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61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bioethics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study of ethical issues emerging from advances in biology and medicine</a:t>
            </a:r>
          </a:p>
          <a:p>
            <a:r>
              <a:rPr lang="en-US" dirty="0"/>
              <a:t>Areas of concern include:</a:t>
            </a:r>
          </a:p>
          <a:p>
            <a:pPr lvl="1"/>
            <a:r>
              <a:rPr lang="en-US" dirty="0"/>
              <a:t>Clinical trials and research</a:t>
            </a:r>
          </a:p>
          <a:p>
            <a:pPr lvl="1"/>
            <a:r>
              <a:rPr lang="en-US" dirty="0"/>
              <a:t>Organ donation and transplantation</a:t>
            </a:r>
          </a:p>
          <a:p>
            <a:pPr lvl="1"/>
            <a:r>
              <a:rPr lang="en-US" dirty="0"/>
              <a:t>Death and dying</a:t>
            </a:r>
          </a:p>
          <a:p>
            <a:pPr lvl="1"/>
            <a:r>
              <a:rPr lang="en-US" dirty="0"/>
              <a:t>Genetic research</a:t>
            </a:r>
          </a:p>
          <a:p>
            <a:pPr lvl="1"/>
            <a:r>
              <a:rPr lang="en-US" dirty="0"/>
              <a:t>Cloning</a:t>
            </a:r>
          </a:p>
          <a:p>
            <a:pPr lvl="1"/>
            <a:r>
              <a:rPr lang="en-US" dirty="0"/>
              <a:t>Privacy </a:t>
            </a:r>
          </a:p>
          <a:p>
            <a:pPr lvl="1"/>
            <a:r>
              <a:rPr lang="en-US" dirty="0"/>
              <a:t>And much more</a:t>
            </a:r>
          </a:p>
        </p:txBody>
      </p:sp>
    </p:spTree>
    <p:extLst>
      <p:ext uri="{BB962C8B-B14F-4D97-AF65-F5344CB8AC3E}">
        <p14:creationId xmlns:p14="http://schemas.microsoft.com/office/powerpoint/2010/main" val="286091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bioethics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Paternalistic authority of physicians was questioned by a new medical ethics that promoted autonomy</a:t>
            </a:r>
          </a:p>
          <a:p>
            <a:r>
              <a:rPr lang="en-US" dirty="0"/>
              <a:t>backdrop of scandal and abuse</a:t>
            </a:r>
          </a:p>
          <a:p>
            <a:pPr lvl="1"/>
            <a:r>
              <a:rPr lang="en-US" dirty="0"/>
              <a:t>Nazi medical experiments during Holocaust</a:t>
            </a:r>
          </a:p>
          <a:p>
            <a:pPr lvl="1"/>
            <a:r>
              <a:rPr lang="en-US" dirty="0"/>
              <a:t>Violations of human dignity</a:t>
            </a:r>
          </a:p>
          <a:p>
            <a:pPr lvl="1"/>
            <a:r>
              <a:rPr lang="en-US" dirty="0"/>
              <a:t>Causing of human suffering</a:t>
            </a:r>
          </a:p>
          <a:p>
            <a:r>
              <a:rPr lang="en-US" dirty="0"/>
              <a:t>Ethics of clinical research and medical practice became conjoined by commitment to autonomy and individual rights</a:t>
            </a:r>
          </a:p>
          <a:p>
            <a:r>
              <a:rPr lang="en-US" dirty="0"/>
              <a:t>Emergence of bioethics </a:t>
            </a:r>
            <a:r>
              <a:rPr lang="en-US" dirty="0">
                <a:sym typeface="Wingdings" panose="05000000000000000000" pitchFamily="2" charset="2"/>
              </a:rPr>
              <a:t> emerged, began to have enormous impacts on practice of medicine and research</a:t>
            </a:r>
          </a:p>
          <a:p>
            <a:r>
              <a:rPr lang="en-US" dirty="0">
                <a:sym typeface="Wingdings" panose="05000000000000000000" pitchFamily="2" charset="2"/>
              </a:rPr>
              <a:t>Focus on the individual and individual autonomy – this priority is not assumed for public health practice</a:t>
            </a:r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Epidemiology = foundational science of public health</a:t>
            </a:r>
          </a:p>
          <a:p>
            <a:r>
              <a:rPr lang="en-US" dirty="0"/>
              <a:t>Regulations designed to protect the autonomy of privacy of research subjects</a:t>
            </a:r>
          </a:p>
          <a:p>
            <a:r>
              <a:rPr lang="en-US" dirty="0"/>
              <a:t>Discussions of informed consent</a:t>
            </a:r>
          </a:p>
          <a:p>
            <a:r>
              <a:rPr lang="en-US" dirty="0"/>
              <a:t>Tensions: privacy rights of persons and the need for access to and disclosure of personal health-related information</a:t>
            </a:r>
          </a:p>
          <a:p>
            <a:pPr lvl="1"/>
            <a:r>
              <a:rPr lang="en-US" dirty="0"/>
              <a:t>Resolutions = based on the extent to which the rights of individuals were given priority and how significant a burden would be required to obtain consent vs. social value of records-based studies</a:t>
            </a:r>
          </a:p>
          <a:p>
            <a:pPr lvl="1"/>
            <a:r>
              <a:rPr lang="en-US" dirty="0"/>
              <a:t>Required flexibility – can ethics be flexible?</a:t>
            </a:r>
          </a:p>
          <a:p>
            <a:pPr lvl="1"/>
            <a:r>
              <a:rPr lang="en-US" dirty="0"/>
              <a:t>Duty of researchers undertaking research to explain to an ethical review committee (research ethics board, REB) how their study/</a:t>
            </a:r>
            <a:r>
              <a:rPr lang="en-US" dirty="0" err="1"/>
              <a:t>ies</a:t>
            </a:r>
            <a:r>
              <a:rPr lang="en-US" dirty="0"/>
              <a:t> would be ethical</a:t>
            </a:r>
          </a:p>
        </p:txBody>
      </p:sp>
    </p:spTree>
    <p:extLst>
      <p:ext uri="{BB962C8B-B14F-4D97-AF65-F5344CB8AC3E}">
        <p14:creationId xmlns:p14="http://schemas.microsoft.com/office/powerpoint/2010/main" val="354175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Aids, public health, and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65212" y="1752600"/>
            <a:ext cx="10515598" cy="563880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Ethical challenges posed by AIDS – bioethicists were initially guided by the principles and values that had shaped medicine and the research enterprise (i.e., read ‘commodified health care’)</a:t>
            </a:r>
          </a:p>
          <a:p>
            <a:r>
              <a:rPr lang="en-US" dirty="0"/>
              <a:t>Decisions reflected the posture adopted by public health officials in urban cities</a:t>
            </a:r>
          </a:p>
          <a:p>
            <a:r>
              <a:rPr lang="en-US" dirty="0"/>
              <a:t>Mix of ideological, moral, and political forces </a:t>
            </a:r>
            <a:r>
              <a:rPr lang="en-US" dirty="0">
                <a:sym typeface="Wingdings" panose="05000000000000000000" pitchFamily="2" charset="2"/>
              </a:rPr>
              <a:t> commitment to treating AIDS differently than epidemics throughout history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Rather than focusing on an individualistic approach, focused on education and awareness campaigns for mass </a:t>
            </a:r>
            <a:r>
              <a:rPr lang="en-US" dirty="0" err="1">
                <a:sym typeface="Wingdings" panose="05000000000000000000" pitchFamily="2" charset="2"/>
              </a:rPr>
              <a:t>behavioural</a:t>
            </a:r>
            <a:r>
              <a:rPr lang="en-US" dirty="0">
                <a:sym typeface="Wingdings" panose="05000000000000000000" pitchFamily="2" charset="2"/>
              </a:rPr>
              <a:t> change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Protection of the rights and privacy of people infected with HIV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Rejection of coercive measures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Voluntarist approach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No public health policy that violated the rights of individuals could be effective in controlling the spread of HIV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No tension between public health and civil liberties – protection of civil liberties was critical to public health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Coercive public health measures = counterproductive – would drive people away from accessing services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Needed AIDS prevention through </a:t>
            </a:r>
            <a:r>
              <a:rPr lang="en-US" dirty="0" err="1">
                <a:sym typeface="Wingdings" panose="05000000000000000000" pitchFamily="2" charset="2"/>
              </a:rPr>
              <a:t>behavioural</a:t>
            </a:r>
            <a:r>
              <a:rPr lang="en-US" dirty="0">
                <a:sym typeface="Wingdings" panose="05000000000000000000" pitchFamily="2" charset="2"/>
              </a:rPr>
              <a:t> change, care, and health support</a:t>
            </a:r>
          </a:p>
          <a:p>
            <a:r>
              <a:rPr lang="en-US" dirty="0">
                <a:sym typeface="Wingdings" panose="05000000000000000000" pitchFamily="2" charset="2"/>
              </a:rPr>
              <a:t>Protection of human rights led to fewer AIDS cases</a:t>
            </a:r>
          </a:p>
          <a:p>
            <a:r>
              <a:rPr lang="en-US" dirty="0">
                <a:sym typeface="Wingdings" panose="05000000000000000000" pitchFamily="2" charset="2"/>
              </a:rPr>
              <a:t>“For the present, it may be useful to adopt the maxim that health policies and programs should be considered discriminatory and burdensome on human rights until proven otherwise”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Surveillance and the limits of privacy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Surveillance of AIDS cases – physicians required to report cases of AIDS to confidential registries, usually including names</a:t>
            </a:r>
          </a:p>
          <a:p>
            <a:r>
              <a:rPr lang="en-US" dirty="0"/>
              <a:t>Surveillance = claims of public health intruding on privacy of the clinical relationship</a:t>
            </a:r>
          </a:p>
          <a:p>
            <a:r>
              <a:rPr lang="en-US" dirty="0"/>
              <a:t>AIDS provided the context for an assault on the privacy-limiting features of surveillance</a:t>
            </a:r>
          </a:p>
          <a:p>
            <a:r>
              <a:rPr lang="en-US" dirty="0"/>
              <a:t>Tensions between privacy and reporting with more advanced testing</a:t>
            </a:r>
          </a:p>
          <a:p>
            <a:r>
              <a:rPr lang="en-US" dirty="0"/>
              <a:t>1991 – New Jersey = first high-prevalence state to require HIV-case reporting by name</a:t>
            </a:r>
          </a:p>
          <a:p>
            <a:r>
              <a:rPr lang="en-US" dirty="0"/>
              <a:t>AIDS-service organizations and civil liberties advocates = adamantly opposed to name reporting</a:t>
            </a:r>
          </a:p>
          <a:p>
            <a:pPr lvl="1"/>
            <a:r>
              <a:rPr lang="en-US" dirty="0"/>
              <a:t>Argued instead to use unique identifiers</a:t>
            </a:r>
          </a:p>
          <a:p>
            <a:pPr lvl="1"/>
            <a:r>
              <a:rPr lang="en-US" dirty="0"/>
              <a:t>1999 – CDC allowed for use of unique identifiers</a:t>
            </a:r>
          </a:p>
        </p:txBody>
      </p:sp>
    </p:spTree>
    <p:extLst>
      <p:ext uri="{BB962C8B-B14F-4D97-AF65-F5344CB8AC3E}">
        <p14:creationId xmlns:p14="http://schemas.microsoft.com/office/powerpoint/2010/main" val="88513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Confinement and the limits of liberty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70014" y="1600200"/>
            <a:ext cx="10744198" cy="4983162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Isolation and quarantine = most absolute exercise of the state’s authority in the name of public health</a:t>
            </a:r>
          </a:p>
          <a:p>
            <a:r>
              <a:rPr lang="en-US" dirty="0"/>
              <a:t>Control of infectious diseases</a:t>
            </a:r>
          </a:p>
          <a:p>
            <a:r>
              <a:rPr lang="en-US" dirty="0"/>
              <a:t>Rights of individual viewed as subservient to judgments of public health authorities</a:t>
            </a:r>
          </a:p>
          <a:p>
            <a:r>
              <a:rPr lang="en-US" dirty="0"/>
              <a:t>As sanitation measures improved in C19-C20, chronic conditions replaced infectious disease threat, so the role of isolation became marginal to public health in North America</a:t>
            </a:r>
          </a:p>
          <a:p>
            <a:r>
              <a:rPr lang="en-US" dirty="0"/>
              <a:t>SARS, COVID-19 – isolation and quarantine measures imposed on the population</a:t>
            </a:r>
          </a:p>
          <a:p>
            <a:pPr lvl="1"/>
            <a:r>
              <a:rPr lang="en-US" dirty="0"/>
              <a:t>Tension between individual liberty and imperative to protect public health</a:t>
            </a:r>
          </a:p>
          <a:p>
            <a:pPr lvl="1"/>
            <a:r>
              <a:rPr lang="en-US" dirty="0"/>
              <a:t>Confinement vs. justification for restriction of liberty – broad quarantines viewed as justifiable because of the uncertainties of risk</a:t>
            </a:r>
          </a:p>
          <a:p>
            <a:pPr lvl="1"/>
            <a:r>
              <a:rPr lang="en-US" dirty="0"/>
              <a:t>How wide to cast the net?</a:t>
            </a:r>
          </a:p>
          <a:p>
            <a:pPr lvl="1"/>
            <a:r>
              <a:rPr lang="en-US" dirty="0"/>
              <a:t>Positive cases vs. exposures vs. asymptomatic</a:t>
            </a:r>
          </a:p>
          <a:p>
            <a:r>
              <a:rPr lang="en-US" dirty="0"/>
              <a:t>Confinement in homes or general hospitals</a:t>
            </a:r>
          </a:p>
          <a:p>
            <a:r>
              <a:rPr lang="en-US" dirty="0"/>
              <a:t>Closure of schools, hospitals, factories, hotels, restaurants, places of entertainment, residential buildings</a:t>
            </a:r>
          </a:p>
          <a:p>
            <a:r>
              <a:rPr lang="en-US" dirty="0"/>
              <a:t>Surveillance range from questionnaires to thermal scanners, web cameras, electronic bracelets to enforce quarantine, supervised by security agency in Singapore during SARS</a:t>
            </a:r>
          </a:p>
          <a:p>
            <a:r>
              <a:rPr lang="en-US" dirty="0">
                <a:highlight>
                  <a:srgbClr val="FFFF00"/>
                </a:highlight>
              </a:rPr>
              <a:t>Link: Protecting Your Rights and Freedoms in the Time of COVID-19</a:t>
            </a:r>
            <a:r>
              <a:rPr lang="en-US" dirty="0"/>
              <a:t>: </a:t>
            </a:r>
            <a:r>
              <a:rPr lang="en-US" dirty="0">
                <a:hlinkClick r:id="rId3"/>
              </a:rPr>
              <a:t>https://www.youtube.com/watch?v=GhpgJkvRWx4&amp;ab_channel=EdmontonJournalEdmontonJournalVerified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319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Paternalism and the limits of autonomy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Important divide between judgments committed to autonomy and public health</a:t>
            </a:r>
          </a:p>
          <a:p>
            <a:r>
              <a:rPr lang="en-US" dirty="0"/>
              <a:t>What moral weight to attribute to likelihood and severity of harm (assessment of risk)</a:t>
            </a:r>
          </a:p>
          <a:p>
            <a:r>
              <a:rPr lang="en-US" dirty="0"/>
              <a:t>Example of controls on tobacco and ‘</a:t>
            </a:r>
            <a:r>
              <a:rPr lang="en-US" dirty="0" err="1"/>
              <a:t>denormalizing</a:t>
            </a:r>
            <a:r>
              <a:rPr lang="en-US" dirty="0"/>
              <a:t>’ smoking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Toward an ethics of public health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Public health-focused perspectives embrace a set of values that are often, if not always, in conflict with autonomy-</a:t>
            </a:r>
            <a:r>
              <a:rPr lang="en-US" dirty="0" err="1"/>
              <a:t>centred</a:t>
            </a:r>
            <a:r>
              <a:rPr lang="en-US" dirty="0"/>
              <a:t> values of individualistic/anti-paternalistic perspective</a:t>
            </a:r>
          </a:p>
          <a:p>
            <a:r>
              <a:rPr lang="en-US" dirty="0"/>
              <a:t>Whether paternalism and subordination of the individual for the good of the population should serve as the foundation for an ethics of public health</a:t>
            </a:r>
          </a:p>
          <a:p>
            <a:r>
              <a:rPr lang="en-US" dirty="0"/>
              <a:t>Whether the perspective derived from the dominant autonomy-focused and anti-paternalistic perspective in bioethics should inform the practices of public health</a:t>
            </a:r>
          </a:p>
          <a:p>
            <a:r>
              <a:rPr lang="en-US" dirty="0"/>
              <a:t>Public health = protection of the common good, to intervene to achieve this end, even in the face of uncertainty</a:t>
            </a:r>
          </a:p>
        </p:txBody>
      </p:sp>
    </p:spTree>
    <p:extLst>
      <p:ext uri="{BB962C8B-B14F-4D97-AF65-F5344CB8AC3E}">
        <p14:creationId xmlns:p14="http://schemas.microsoft.com/office/powerpoint/2010/main" val="183106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toward AN ETHICS OF PUBLIC HEALTH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All legal systems, and international human rights, permit governments to infringe on personal liberty to prevent a significant risk to the public</a:t>
            </a:r>
          </a:p>
          <a:p>
            <a:r>
              <a:rPr lang="en-US" dirty="0"/>
              <a:t>Least restrictive vs. imposition of intrusive alternative = based on assessment of risk</a:t>
            </a:r>
          </a:p>
          <a:p>
            <a:r>
              <a:rPr lang="en-US" dirty="0"/>
              <a:t>Moral factors matter</a:t>
            </a:r>
          </a:p>
          <a:p>
            <a:r>
              <a:rPr lang="en-US" dirty="0"/>
              <a:t>Tension between public health and autonomy at odds in all of these judgments</a:t>
            </a:r>
          </a:p>
          <a:p>
            <a:r>
              <a:rPr lang="en-US" dirty="0"/>
              <a:t>Collective ‘hazard’ that provides warrant for intervention </a:t>
            </a:r>
          </a:p>
          <a:p>
            <a:r>
              <a:rPr lang="en-US" dirty="0"/>
              <a:t>Global outbreak of SARS and COVID-19 provide examples of how public health perspective may mandate interventions in the face of uncertainty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60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Toward an ethics of public health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Precautionary principle provides a starting point for the ethics of risk management</a:t>
            </a:r>
          </a:p>
          <a:p>
            <a:pPr lvl="1"/>
            <a:r>
              <a:rPr lang="en-US" dirty="0"/>
              <a:t>Obligation to protect populations against reasonably foreseeable threats, even under conditions of uncertainty</a:t>
            </a:r>
          </a:p>
          <a:p>
            <a:pPr lvl="1"/>
            <a:r>
              <a:rPr lang="en-US" dirty="0"/>
              <a:t>Seeks to forestall disasters and guide decision-making in the context of incomplete knowledge</a:t>
            </a:r>
          </a:p>
          <a:p>
            <a:pPr lvl="1"/>
            <a:r>
              <a:rPr lang="en-US" dirty="0"/>
              <a:t>Proponents: entities that threaten public health are best able to bear the burdens of regulation (i.e., environmental threats, pharmaceutical risks, etc.)</a:t>
            </a:r>
          </a:p>
          <a:p>
            <a:pPr lvl="2"/>
            <a:r>
              <a:rPr lang="en-US" dirty="0"/>
              <a:t>Public health officials not acting with complete scientific knowledge and clear risk</a:t>
            </a:r>
          </a:p>
          <a:p>
            <a:pPr lvl="2"/>
            <a:r>
              <a:rPr lang="en-US" dirty="0"/>
              <a:t>Safeguard against overuse of power/misuse of authority: transparency and open acknowledgement that new evidence may necessitate a reconsideration of policies</a:t>
            </a:r>
          </a:p>
          <a:p>
            <a:pPr lvl="1"/>
            <a:r>
              <a:rPr lang="en-US" dirty="0"/>
              <a:t>Opponents: imposition of burdens may stifle economic progress and scientific innovation </a:t>
            </a:r>
          </a:p>
          <a:p>
            <a:r>
              <a:rPr lang="en-US" dirty="0"/>
              <a:t>PP only recently invoked in context of epidemic threats where pre-emptive actions may burden individuals and impose limits on their freedoms</a:t>
            </a:r>
          </a:p>
        </p:txBody>
      </p:sp>
    </p:spTree>
    <p:extLst>
      <p:ext uri="{BB962C8B-B14F-4D97-AF65-F5344CB8AC3E}">
        <p14:creationId xmlns:p14="http://schemas.microsoft.com/office/powerpoint/2010/main" val="212036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 conclusion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Population-based health requires a population-based analysis and a willingness to recognize that the ethics of collective health may require far more extensive limitations on privacy (public health surveillance), liberty (isolation and quarantine), than would be justified by autonomy-focused perspective of bioethics</a:t>
            </a:r>
          </a:p>
          <a:p>
            <a:r>
              <a:rPr lang="en-US" dirty="0"/>
              <a:t>Ethical perspective: efforts to reduce risk of transmitting and/or acquiring infectious disease = preferable and perhaps more effective</a:t>
            </a:r>
          </a:p>
          <a:p>
            <a:pPr lvl="1"/>
            <a:r>
              <a:rPr lang="en-US" dirty="0"/>
              <a:t>Enhance public health without gratuitously burdening privacy and liberty</a:t>
            </a:r>
          </a:p>
          <a:p>
            <a:r>
              <a:rPr lang="en-US" dirty="0"/>
              <a:t>Paternalism = more challenging question</a:t>
            </a:r>
          </a:p>
          <a:p>
            <a:pPr lvl="1"/>
            <a:r>
              <a:rPr lang="en-US" dirty="0"/>
              <a:t>Invoking coercive power of the state</a:t>
            </a:r>
          </a:p>
          <a:p>
            <a:pPr lvl="1"/>
            <a:r>
              <a:rPr lang="en-US" dirty="0"/>
              <a:t>Anti-paternalism framework animated by broad utilitarianism that seeks to maximize communal well-being</a:t>
            </a:r>
          </a:p>
          <a:p>
            <a:pPr lvl="2"/>
            <a:r>
              <a:rPr lang="en-US" dirty="0"/>
              <a:t>i.e., risk of ingesting dirty/contaminated water or food – prohibited on the grounds of public health</a:t>
            </a:r>
          </a:p>
          <a:p>
            <a:pPr lvl="2"/>
            <a:r>
              <a:rPr lang="en-US" dirty="0"/>
              <a:t>Public health has embraced measures that go far beyond the limited recognition of justifiable paternalism in conventional bioethical accounts</a:t>
            </a:r>
          </a:p>
          <a:p>
            <a:r>
              <a:rPr lang="en-US" dirty="0"/>
              <a:t>Bioethics cannot serve as basis for balancing public health with other societal objectives</a:t>
            </a:r>
          </a:p>
          <a:p>
            <a:r>
              <a:rPr lang="en-US" dirty="0"/>
              <a:t>Need an ethics of public health that is more well-rounded and responsive than bioethics</a:t>
            </a:r>
          </a:p>
        </p:txBody>
      </p:sp>
    </p:spTree>
    <p:extLst>
      <p:ext uri="{BB962C8B-B14F-4D97-AF65-F5344CB8AC3E}">
        <p14:creationId xmlns:p14="http://schemas.microsoft.com/office/powerpoint/2010/main" val="389286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1300</TotalTime>
  <Words>1460</Words>
  <Application>Microsoft Office PowerPoint</Application>
  <PresentationFormat>Custom</PresentationFormat>
  <Paragraphs>133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Century Gothic</vt:lpstr>
      <vt:lpstr>World country report presentation</vt:lpstr>
      <vt:lpstr>Lecture 3 – an introduction to health ethics</vt:lpstr>
      <vt:lpstr>Health ethics</vt:lpstr>
      <vt:lpstr>bioethics</vt:lpstr>
      <vt:lpstr>bioethics</vt:lpstr>
      <vt:lpstr>Health ethics</vt:lpstr>
      <vt:lpstr>Aids, public health, and ethics</vt:lpstr>
      <vt:lpstr>Surveillance and the limits of privacy</vt:lpstr>
      <vt:lpstr>Confinement and the limits of liberty</vt:lpstr>
      <vt:lpstr>Paternalism and the limits of autonomy</vt:lpstr>
      <vt:lpstr>Toward an ethics of public health</vt:lpstr>
      <vt:lpstr>toward AN ETHICS OF PUBLIC HEALTH</vt:lpstr>
      <vt:lpstr>Toward an ethics of public health</vt:lpstr>
      <vt:lpstr>In 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22</cp:revision>
  <dcterms:created xsi:type="dcterms:W3CDTF">2020-05-07T21:30:01Z</dcterms:created>
  <dcterms:modified xsi:type="dcterms:W3CDTF">2021-08-06T19:36:58Z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